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312" r:id="rId2"/>
    <p:sldId id="310" r:id="rId3"/>
    <p:sldId id="301" r:id="rId4"/>
    <p:sldId id="257" r:id="rId5"/>
    <p:sldId id="284" r:id="rId6"/>
    <p:sldId id="288" r:id="rId7"/>
    <p:sldId id="298" r:id="rId8"/>
    <p:sldId id="302" r:id="rId9"/>
    <p:sldId id="303" r:id="rId10"/>
    <p:sldId id="304" r:id="rId11"/>
  </p:sldIdLst>
  <p:sldSz cx="9144000" cy="6858000" type="screen4x3"/>
  <p:notesSz cx="71024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FF3300"/>
    <a:srgbClr val="5F5F5F"/>
    <a:srgbClr val="99CCFF"/>
    <a:srgbClr val="CCECFF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866FC1D5-F6B4-43C6-886E-69EA3A9B146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1458256B-216A-4B17-805D-30DD41F12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pPr>
              <a:defRPr/>
            </a:pPr>
            <a:fld id="{5281F8C2-4832-4D50-9530-239E7532A2F5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pPr>
              <a:defRPr/>
            </a:pPr>
            <a:fld id="{EFD75241-75A1-4E00-80C5-6235FCC71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69FD98-8446-44C6-AFF9-0887EF6A063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75241-75A1-4E00-80C5-6235FCC717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6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138B-0EFD-4307-A0B8-42CAE8B45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2467E-42A8-4368-9F48-3AD75B330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46A2F-C2BD-4FE1-A164-D65716865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B3F4-F6E6-4A79-89A0-C2F58BD14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FD7AF-D242-448E-8533-0E5423B8F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FB5DC-8ACF-4B62-8366-38C0E236A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E1003-1738-4E24-8A81-69E8C0F2D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4C08-A4B6-446D-8638-5DD066E98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7F44F-354E-498E-A9C5-AE0361809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40EC-8B37-479B-B13A-A6F567BEC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DDC9F-884D-4DAC-BCE6-BE0F87D88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3862F1C-E9D5-4323-94E0-0FBFDBD89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2"/>
                </a:solidFill>
              </a:rPr>
              <a:t>3D Printing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The Networking Process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i="1" dirty="0"/>
          </a:p>
          <a:p>
            <a:pPr algn="ctr"/>
            <a:r>
              <a:rPr lang="en-US" sz="2000" b="1" dirty="0" smtClean="0"/>
              <a:t>Central Connecticut State University</a:t>
            </a:r>
            <a:br>
              <a:rPr lang="en-US" sz="2000" b="1" dirty="0" smtClean="0"/>
            </a:br>
            <a:r>
              <a:rPr lang="en-US" sz="2000" b="1" dirty="0" smtClean="0"/>
              <a:t>Institute of Technology and Business Development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November and December, 2015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b="1" i="1" dirty="0">
                <a:solidFill>
                  <a:schemeClr val="accent2"/>
                </a:solidFill>
              </a:rPr>
              <a:t>Presented by Chip Janiszewski</a:t>
            </a:r>
          </a:p>
        </p:txBody>
      </p:sp>
      <p:pic>
        <p:nvPicPr>
          <p:cNvPr id="3" name="Picture 6" descr="Happiness and Success G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62375"/>
            <a:ext cx="4238625" cy="3095625"/>
          </a:xfrm>
          <a:prstGeom prst="rect">
            <a:avLst/>
          </a:prstGeom>
          <a:noFill/>
        </p:spPr>
      </p:pic>
      <p:pic>
        <p:nvPicPr>
          <p:cNvPr id="4" name="Picture 8" descr="Chip Janiszew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10000"/>
            <a:ext cx="21907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743200" y="838200"/>
            <a:ext cx="3657600" cy="11430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914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NETWORKING</a:t>
            </a:r>
            <a:endParaRPr lang="en-US" sz="1200" b="1" dirty="0" smtClean="0"/>
          </a:p>
          <a:p>
            <a:pPr algn="ctr"/>
            <a:r>
              <a:rPr lang="en-US" sz="1600" b="1" i="1" dirty="0" smtClean="0">
                <a:solidFill>
                  <a:schemeClr val="bg2"/>
                </a:solidFill>
              </a:rPr>
              <a:t>The PROCESS of Developing</a:t>
            </a:r>
          </a:p>
          <a:p>
            <a:pPr algn="ctr"/>
            <a:r>
              <a:rPr lang="en-US" sz="1600" b="1" i="1" dirty="0" smtClean="0">
                <a:solidFill>
                  <a:schemeClr val="bg2"/>
                </a:solidFill>
              </a:rPr>
              <a:t>Win-Win Relationships</a:t>
            </a:r>
            <a:endParaRPr lang="en-US" sz="1600" b="1" i="1" dirty="0">
              <a:solidFill>
                <a:schemeClr val="bg2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2209800"/>
            <a:ext cx="2286000" cy="4572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Foundation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324600" y="2209800"/>
            <a:ext cx="2286000" cy="4572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Step by Step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352800" y="2209800"/>
            <a:ext cx="2286000" cy="4572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Preparation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74320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Networking Misconception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Networking Definition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The POSITIVE YOU!</a:t>
            </a:r>
          </a:p>
          <a:p>
            <a:pPr>
              <a:buFont typeface="Arial" pitchFamily="34" charset="0"/>
              <a:buChar char="•"/>
            </a:pPr>
            <a:r>
              <a:rPr lang="en-US" sz="1200" b="1" u="sng" dirty="0" smtClean="0"/>
              <a:t>RELATIONSHIPS you HAVE</a:t>
            </a:r>
            <a:br>
              <a:rPr lang="en-US" sz="1200" b="1" u="sng" dirty="0" smtClean="0"/>
            </a:br>
            <a:r>
              <a:rPr lang="en-US" sz="1200" b="1" dirty="0" smtClean="0"/>
              <a:t>	Family</a:t>
            </a:r>
            <a:br>
              <a:rPr lang="en-US" sz="1200" b="1" dirty="0" smtClean="0"/>
            </a:br>
            <a:r>
              <a:rPr lang="en-US" sz="1200" b="1" dirty="0" smtClean="0"/>
              <a:t>	Friends</a:t>
            </a:r>
            <a:br>
              <a:rPr lang="en-US" sz="1200" b="1" dirty="0" smtClean="0"/>
            </a:br>
            <a:r>
              <a:rPr lang="en-US" sz="1200" b="1" dirty="0" smtClean="0"/>
              <a:t>	Acquaintances</a:t>
            </a:r>
            <a:br>
              <a:rPr lang="en-US" sz="1200" b="1" dirty="0" smtClean="0"/>
            </a:br>
            <a:r>
              <a:rPr lang="en-US" sz="1200" b="1" dirty="0" smtClean="0"/>
              <a:t>	Professional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TRUST!!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Networking Potential: 6 degrees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Entrepreneurs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Unconditional GIVING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Mindset - Purpose - Why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Strategy - Action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2743200"/>
            <a:ext cx="3048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Networking Meeting: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Approaching: ASK &amp; LISTEN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NO SELLING!!!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Commercials - Presentations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Purpose is APPOINTMENTS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Be a FACILITATOR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Testimonials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After Meeting: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SET or CONFIRM Appointments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Prepare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Update Contacts (Resources)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One to One: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Listen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Share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Task List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SCHEDULE Follow Up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KEEP </a:t>
            </a:r>
            <a:r>
              <a:rPr lang="en-US" sz="1200" b="1" u="sng" dirty="0" smtClean="0"/>
              <a:t>PROCESS</a:t>
            </a:r>
            <a:r>
              <a:rPr lang="en-US" sz="1200" b="1" dirty="0" smtClean="0"/>
              <a:t> GOING!!!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2743200"/>
            <a:ext cx="2667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WHAT do you REALLY DO?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For Whom?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Write down Prospects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Write down WHO knows them?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Set up a Tracking System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Networking Opportunities (Who):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Chambers - Organizations - Associations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Service Organizations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Professional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Networking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Online: Social &amp; </a:t>
            </a:r>
            <a:r>
              <a:rPr lang="en-US" sz="1200" b="1" dirty="0" err="1" smtClean="0"/>
              <a:t>Meetup</a:t>
            </a:r>
            <a:endParaRPr lang="en-US" sz="12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Start Your Own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Commercials &amp; Presentations &amp; Business Cards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Unconditional GIVING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0099"/>
                </a:solidFill>
              </a:rPr>
              <a:t>PREFACE</a:t>
            </a:r>
            <a:r>
              <a:rPr lang="en-US" sz="2400" b="1" dirty="0" smtClean="0">
                <a:solidFill>
                  <a:srgbClr val="000099"/>
                </a:solidFill>
              </a:rPr>
              <a:t>: The Networking MISCONCEPTION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534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 dirty="0" smtClean="0"/>
              <a:t>Most people join Chambers/Organizations to GROW THEIR BUSINESSES</a:t>
            </a:r>
            <a:br>
              <a:rPr lang="en-US" sz="2000" b="1" dirty="0" smtClean="0"/>
            </a:br>
            <a:endParaRPr lang="en-US" sz="2000" b="1" dirty="0" smtClean="0"/>
          </a:p>
          <a:p>
            <a:pPr>
              <a:buFontTx/>
              <a:buChar char="•"/>
            </a:pPr>
            <a:r>
              <a:rPr lang="en-US" sz="2000" b="1" dirty="0" smtClean="0"/>
              <a:t>Networking Meetings – PROSPECTS??</a:t>
            </a:r>
            <a:br>
              <a:rPr lang="en-US" sz="2000" b="1" dirty="0" smtClean="0"/>
            </a:br>
            <a:endParaRPr lang="en-US" sz="2000" b="1" dirty="0" smtClean="0"/>
          </a:p>
          <a:p>
            <a:pPr>
              <a:buFontTx/>
              <a:buChar char="•"/>
            </a:pPr>
            <a:r>
              <a:rPr lang="en-US" sz="2000" b="1" dirty="0" smtClean="0">
                <a:solidFill>
                  <a:srgbClr val="000099"/>
                </a:solidFill>
              </a:rPr>
              <a:t>The PROBLEM…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>
              <a:buFontTx/>
              <a:buChar char="•"/>
            </a:pPr>
            <a:r>
              <a:rPr lang="en-US" sz="2000" b="1" dirty="0" smtClean="0"/>
              <a:t>REALITY – Networking Definition: 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000099"/>
                </a:solidFill>
              </a:rPr>
              <a:t>The PROCESS of Developing Win-Win </a:t>
            </a:r>
            <a:r>
              <a:rPr lang="en-US" sz="2000" b="1" u="sng" dirty="0" smtClean="0">
                <a:solidFill>
                  <a:srgbClr val="000099"/>
                </a:solidFill>
              </a:rPr>
              <a:t>RELATIONSHIPS</a:t>
            </a:r>
            <a:r>
              <a:rPr lang="en-US" sz="2000" b="1" dirty="0" smtClean="0">
                <a:solidFill>
                  <a:srgbClr val="000099"/>
                </a:solidFill>
              </a:rPr>
              <a:t>…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>
              <a:buFontTx/>
              <a:buChar char="•"/>
            </a:pPr>
            <a:r>
              <a:rPr lang="en-US" sz="2000" b="1" dirty="0" smtClean="0"/>
              <a:t>The MEETING is JUST a PART of it…</a:t>
            </a:r>
            <a:br>
              <a:rPr lang="en-US" sz="2000" b="1" dirty="0" smtClean="0"/>
            </a:br>
            <a:endParaRPr lang="en-US" sz="2000" b="1" dirty="0" smtClean="0"/>
          </a:p>
          <a:p>
            <a:pPr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The POTENTIAL…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743200" y="838200"/>
            <a:ext cx="3657600" cy="11430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914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NETWORKING</a:t>
            </a:r>
            <a:endParaRPr lang="en-US" sz="1200" b="1" dirty="0" smtClean="0"/>
          </a:p>
          <a:p>
            <a:pPr algn="ctr"/>
            <a:r>
              <a:rPr lang="en-US" sz="1600" b="1" i="1" dirty="0" smtClean="0">
                <a:solidFill>
                  <a:srgbClr val="000099"/>
                </a:solidFill>
              </a:rPr>
              <a:t>The PROCESS of Developing</a:t>
            </a:r>
          </a:p>
          <a:p>
            <a:pPr algn="ctr"/>
            <a:r>
              <a:rPr lang="en-US" sz="1600" b="1" i="1" dirty="0" smtClean="0">
                <a:solidFill>
                  <a:srgbClr val="000099"/>
                </a:solidFill>
              </a:rPr>
              <a:t>Win-Win Relationships</a:t>
            </a:r>
            <a:endParaRPr lang="en-US" sz="1600" b="1" i="1" dirty="0">
              <a:solidFill>
                <a:srgbClr val="000099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2209800"/>
            <a:ext cx="2286000" cy="4572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Foundation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324600" y="2209800"/>
            <a:ext cx="2286000" cy="4572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Step by Step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352800" y="2209800"/>
            <a:ext cx="2286000" cy="4572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Preparation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19400"/>
            <a:ext cx="5562600" cy="392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0"/>
            <a:ext cx="7772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RELATIONSHIPS</a:t>
            </a:r>
          </a:p>
          <a:p>
            <a:pPr algn="ctr"/>
            <a:r>
              <a:rPr lang="en-US" sz="4000" b="1" i="1" dirty="0" smtClean="0">
                <a:solidFill>
                  <a:srgbClr val="000099"/>
                </a:solidFill>
              </a:rPr>
              <a:t>Drive the</a:t>
            </a:r>
          </a:p>
          <a:p>
            <a:pPr algn="ctr"/>
            <a:r>
              <a:rPr lang="en-US" sz="7200" b="1" dirty="0" smtClean="0"/>
              <a:t>WORLD…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i="1" dirty="0" smtClean="0"/>
          </a:p>
          <a:p>
            <a:pPr algn="ctr"/>
            <a:r>
              <a:rPr lang="en-US" sz="3600" b="1" i="1" dirty="0" smtClean="0">
                <a:solidFill>
                  <a:srgbClr val="000099"/>
                </a:solidFill>
              </a:rPr>
              <a:t>Strive to Make Your Relationships</a:t>
            </a:r>
          </a:p>
          <a:p>
            <a:pPr algn="ctr"/>
            <a:r>
              <a:rPr lang="en-US" sz="7200" b="1" dirty="0" smtClean="0"/>
              <a:t>WIN – WIN!</a:t>
            </a:r>
            <a:endParaRPr lang="en-US" sz="7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99"/>
                </a:solidFill>
              </a:rPr>
              <a:t>WIN – WIN RELATIONSHIPS </a:t>
            </a:r>
            <a:r>
              <a:rPr lang="en-US" sz="2400" b="1" i="1" dirty="0" smtClean="0">
                <a:solidFill>
                  <a:srgbClr val="FF3300"/>
                </a:solidFill>
              </a:rPr>
              <a:t>ARE</a:t>
            </a:r>
            <a:r>
              <a:rPr lang="en-US" sz="2400" b="1" dirty="0" smtClean="0">
                <a:solidFill>
                  <a:srgbClr val="000099"/>
                </a:solidFill>
              </a:rPr>
              <a:t>…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534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FF3300"/>
                </a:solidFill>
              </a:rPr>
              <a:t>Foundation</a:t>
            </a:r>
            <a:r>
              <a:rPr lang="en-US" sz="2400" b="1" dirty="0" smtClean="0"/>
              <a:t> for a Happy Life</a:t>
            </a:r>
          </a:p>
          <a:p>
            <a:pPr lvl="1">
              <a:buFontTx/>
              <a:buChar char="•"/>
            </a:pPr>
            <a:r>
              <a:rPr lang="en-US" b="1" dirty="0" smtClean="0"/>
              <a:t>Family</a:t>
            </a:r>
          </a:p>
          <a:p>
            <a:pPr lvl="1">
              <a:buFontTx/>
              <a:buChar char="•"/>
            </a:pPr>
            <a:r>
              <a:rPr lang="en-US" b="1" dirty="0" smtClean="0"/>
              <a:t>Friends</a:t>
            </a:r>
          </a:p>
          <a:p>
            <a:pPr lvl="1">
              <a:buFontTx/>
              <a:buChar char="•"/>
            </a:pPr>
            <a:r>
              <a:rPr lang="en-US" b="1" dirty="0" smtClean="0"/>
              <a:t>Health</a:t>
            </a:r>
          </a:p>
          <a:p>
            <a:pPr lvl="1">
              <a:buFontTx/>
              <a:buChar char="•"/>
            </a:pPr>
            <a:r>
              <a:rPr lang="en-US" b="1" dirty="0" smtClean="0"/>
              <a:t>Consumerism</a:t>
            </a:r>
          </a:p>
          <a:p>
            <a:pPr lvl="1">
              <a:buFontTx/>
              <a:buChar char="•"/>
            </a:pPr>
            <a:r>
              <a:rPr lang="en-US" b="1" dirty="0" smtClean="0"/>
              <a:t>SUPPORT...</a:t>
            </a:r>
          </a:p>
          <a:p>
            <a:pPr lvl="1">
              <a:buFontTx/>
              <a:buChar char="•"/>
            </a:pPr>
            <a:endParaRPr lang="en-US" b="1" dirty="0" smtClean="0">
              <a:solidFill>
                <a:srgbClr val="000099"/>
              </a:solidFill>
            </a:endParaRPr>
          </a:p>
          <a:p>
            <a:pPr>
              <a:buFontTx/>
              <a:buChar char="•"/>
            </a:pPr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FF3300"/>
                </a:solidFill>
              </a:rPr>
              <a:t>Foundation </a:t>
            </a:r>
            <a:r>
              <a:rPr lang="en-US" sz="2400" b="1" dirty="0" smtClean="0"/>
              <a:t>for a Successful Career</a:t>
            </a:r>
          </a:p>
          <a:p>
            <a:pPr lvl="1">
              <a:buFontTx/>
              <a:buChar char="•"/>
            </a:pPr>
            <a:r>
              <a:rPr lang="en-US" b="1" dirty="0" smtClean="0"/>
              <a:t>Employment</a:t>
            </a:r>
          </a:p>
          <a:p>
            <a:pPr lvl="1">
              <a:buFontTx/>
              <a:buChar char="•"/>
            </a:pPr>
            <a:r>
              <a:rPr lang="en-US" b="1" dirty="0" smtClean="0"/>
              <a:t>Clients</a:t>
            </a:r>
          </a:p>
          <a:p>
            <a:pPr lvl="1">
              <a:buFontTx/>
              <a:buChar char="•"/>
            </a:pPr>
            <a:r>
              <a:rPr lang="en-US" b="1" dirty="0" smtClean="0"/>
              <a:t>Vendors</a:t>
            </a:r>
          </a:p>
          <a:p>
            <a:pPr lvl="1">
              <a:buFontTx/>
              <a:buChar char="•"/>
            </a:pPr>
            <a:r>
              <a:rPr lang="en-US" b="1" dirty="0" smtClean="0"/>
              <a:t>Business Associates</a:t>
            </a:r>
          </a:p>
          <a:p>
            <a:pPr lvl="1">
              <a:buFontTx/>
              <a:buChar char="•"/>
            </a:pPr>
            <a:r>
              <a:rPr lang="en-US" b="1" dirty="0" smtClean="0"/>
              <a:t>Strategic Alliances</a:t>
            </a:r>
          </a:p>
          <a:p>
            <a:pPr lvl="1">
              <a:buFontTx/>
              <a:buChar char="•"/>
            </a:pPr>
            <a:r>
              <a:rPr lang="en-US" b="1" dirty="0" smtClean="0"/>
              <a:t>Masterminding</a:t>
            </a:r>
            <a:endParaRPr lang="en-US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99"/>
                </a:solidFill>
              </a:rPr>
              <a:t>The </a:t>
            </a:r>
            <a:r>
              <a:rPr lang="en-US" sz="2400" b="1" u="sng" dirty="0" smtClean="0">
                <a:solidFill>
                  <a:srgbClr val="000099"/>
                </a:solidFill>
              </a:rPr>
              <a:t>FOUNDATION</a:t>
            </a:r>
            <a:r>
              <a:rPr lang="en-US" sz="2400" b="1" dirty="0" smtClean="0">
                <a:solidFill>
                  <a:srgbClr val="000099"/>
                </a:solidFill>
              </a:rPr>
              <a:t> of the </a:t>
            </a:r>
            <a:r>
              <a:rPr lang="en-US" sz="2400" b="1" u="sng" dirty="0" smtClean="0">
                <a:solidFill>
                  <a:srgbClr val="000099"/>
                </a:solidFill>
              </a:rPr>
              <a:t>SUCCESSFUL ENTREPRENEUR</a:t>
            </a:r>
            <a:endParaRPr lang="en-US" sz="2400" b="1" u="sng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Positive Mindset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I AM IN CONTROL and I CHOOSE to be POSITIVE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Therefore, </a:t>
            </a:r>
            <a:r>
              <a:rPr lang="en-US" b="1" u="sng" dirty="0" smtClean="0"/>
              <a:t>I DO NOT BLAME or COMPLAIN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I Express Gratitude</a:t>
            </a:r>
            <a:br>
              <a:rPr lang="en-US" b="1" dirty="0" smtClean="0"/>
            </a:b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FF0000"/>
                </a:solidFill>
              </a:rPr>
              <a:t>Unconditional</a:t>
            </a:r>
            <a:r>
              <a:rPr lang="en-US" sz="2400" b="1" dirty="0" smtClean="0">
                <a:solidFill>
                  <a:srgbClr val="FF0000"/>
                </a:solidFill>
              </a:rPr>
              <a:t> Giving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Personal: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A WRITTEN </a:t>
            </a:r>
            <a:r>
              <a:rPr lang="en-US" b="1" u="sng" dirty="0" smtClean="0"/>
              <a:t>“Definiteness of Purpose</a:t>
            </a:r>
            <a:r>
              <a:rPr lang="en-US" b="1" dirty="0" smtClean="0"/>
              <a:t>” (Napoleon Hill), </a:t>
            </a:r>
            <a:r>
              <a:rPr lang="en-US" b="1" u="sng" dirty="0" smtClean="0"/>
              <a:t>Vision</a:t>
            </a:r>
            <a:r>
              <a:rPr lang="en-US" b="1" dirty="0" smtClean="0"/>
              <a:t> and </a:t>
            </a:r>
            <a:r>
              <a:rPr lang="en-US" b="1" u="sng" dirty="0" smtClean="0"/>
              <a:t>Why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A WRITTEN </a:t>
            </a:r>
            <a:r>
              <a:rPr lang="en-US" b="1" u="sng" dirty="0" smtClean="0"/>
              <a:t>Personal Strategic Plan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Daily Action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Ongoing Personal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Win – Win Relationships…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2743200" y="838200"/>
            <a:ext cx="3657600" cy="11430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914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NETWORKING</a:t>
            </a:r>
            <a:endParaRPr lang="en-US" sz="1200" b="1" dirty="0" smtClean="0"/>
          </a:p>
          <a:p>
            <a:pPr algn="ctr"/>
            <a:r>
              <a:rPr lang="en-US" sz="1600" b="1" i="1" dirty="0" smtClean="0">
                <a:solidFill>
                  <a:srgbClr val="000099"/>
                </a:solidFill>
              </a:rPr>
              <a:t>The PROCESS of Developing</a:t>
            </a:r>
          </a:p>
          <a:p>
            <a:pPr algn="ctr"/>
            <a:r>
              <a:rPr lang="en-US" sz="1600" b="1" i="1" dirty="0" smtClean="0">
                <a:solidFill>
                  <a:srgbClr val="000099"/>
                </a:solidFill>
              </a:rPr>
              <a:t>Win-Win Relationships</a:t>
            </a:r>
            <a:endParaRPr lang="en-US" sz="1600" b="1" i="1" dirty="0">
              <a:solidFill>
                <a:srgbClr val="00009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57200" y="2209800"/>
            <a:ext cx="2286000" cy="4572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Foundation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743200"/>
            <a:ext cx="586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The Networking Misconception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Networking Definition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The POSITIVE YOU!</a:t>
            </a:r>
          </a:p>
          <a:p>
            <a:pPr>
              <a:buFont typeface="Arial" pitchFamily="34" charset="0"/>
              <a:buChar char="•"/>
            </a:pPr>
            <a:r>
              <a:rPr lang="en-US" sz="1600" b="1" u="sng" dirty="0" smtClean="0">
                <a:solidFill>
                  <a:srgbClr val="000099"/>
                </a:solidFill>
              </a:rPr>
              <a:t>RELATIONSHIPS you HAVE</a:t>
            </a:r>
            <a:br>
              <a:rPr lang="en-US" sz="1600" b="1" u="sng" dirty="0" smtClean="0">
                <a:solidFill>
                  <a:srgbClr val="000099"/>
                </a:solidFill>
              </a:rPr>
            </a:br>
            <a:r>
              <a:rPr lang="en-US" sz="1600" b="1" dirty="0" smtClean="0">
                <a:solidFill>
                  <a:srgbClr val="000099"/>
                </a:solidFill>
              </a:rPr>
              <a:t>	Family</a:t>
            </a:r>
            <a:br>
              <a:rPr lang="en-US" sz="1600" b="1" dirty="0" smtClean="0">
                <a:solidFill>
                  <a:srgbClr val="000099"/>
                </a:solidFill>
              </a:rPr>
            </a:br>
            <a:r>
              <a:rPr lang="en-US" sz="1600" b="1" dirty="0" smtClean="0">
                <a:solidFill>
                  <a:srgbClr val="000099"/>
                </a:solidFill>
              </a:rPr>
              <a:t>	Friends</a:t>
            </a:r>
            <a:br>
              <a:rPr lang="en-US" sz="1600" b="1" dirty="0" smtClean="0">
                <a:solidFill>
                  <a:srgbClr val="000099"/>
                </a:solidFill>
              </a:rPr>
            </a:br>
            <a:r>
              <a:rPr lang="en-US" sz="1600" b="1" dirty="0" smtClean="0">
                <a:solidFill>
                  <a:srgbClr val="000099"/>
                </a:solidFill>
              </a:rPr>
              <a:t>	Acquaintances</a:t>
            </a:r>
            <a:br>
              <a:rPr lang="en-US" sz="1600" b="1" dirty="0" smtClean="0">
                <a:solidFill>
                  <a:srgbClr val="000099"/>
                </a:solidFill>
              </a:rPr>
            </a:br>
            <a:r>
              <a:rPr lang="en-US" sz="1600" b="1" dirty="0" smtClean="0">
                <a:solidFill>
                  <a:srgbClr val="000099"/>
                </a:solidFill>
              </a:rPr>
              <a:t>	Professional</a:t>
            </a:r>
            <a:endParaRPr lang="en-US" sz="1600" b="1" u="sng" dirty="0" smtClean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6600"/>
                </a:solidFill>
              </a:rPr>
              <a:t>TRUST!!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Networking Potential: 6 degrees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Entrepreneurs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u="sng" dirty="0" smtClean="0">
                <a:solidFill>
                  <a:srgbClr val="006600"/>
                </a:solidFill>
              </a:rPr>
              <a:t>Unconditional GIVING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Mindset - Purpose - Why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Strategy - Action</a:t>
            </a:r>
            <a:endParaRPr lang="en-US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09800"/>
            <a:ext cx="4495800" cy="444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743200" y="838200"/>
            <a:ext cx="3657600" cy="11430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914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NETWORKING</a:t>
            </a:r>
            <a:endParaRPr lang="en-US" sz="1200" b="1" dirty="0" smtClean="0"/>
          </a:p>
          <a:p>
            <a:pPr algn="ctr"/>
            <a:r>
              <a:rPr lang="en-US" sz="1600" b="1" i="1" dirty="0" smtClean="0">
                <a:solidFill>
                  <a:srgbClr val="000099"/>
                </a:solidFill>
              </a:rPr>
              <a:t>The PROCESS of Developing</a:t>
            </a:r>
          </a:p>
          <a:p>
            <a:pPr algn="ctr"/>
            <a:r>
              <a:rPr lang="en-US" sz="1600" b="1" i="1" dirty="0" smtClean="0">
                <a:solidFill>
                  <a:srgbClr val="000099"/>
                </a:solidFill>
              </a:rPr>
              <a:t>Win-Win Relationships</a:t>
            </a:r>
            <a:endParaRPr lang="en-US" sz="1600" b="1" i="1" dirty="0">
              <a:solidFill>
                <a:srgbClr val="000099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38200" y="2209800"/>
            <a:ext cx="2286000" cy="4572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209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Preparation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743200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WHAT do you REALLY DO?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For Whom?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Write down Prospects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Write down WHO knows them?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Set up a Tracking System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Networking Opportunities (Who):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Chambers - Organizations - Associations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Service Organizations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Professional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Networking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Online: Social Media &amp; Meetup.com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Start Your Own!</a:t>
            </a:r>
          </a:p>
          <a:p>
            <a:pPr>
              <a:buFont typeface="Arial" pitchFamily="34" charset="0"/>
              <a:buChar char="•"/>
            </a:pPr>
            <a:r>
              <a:rPr lang="en-US" sz="1600" b="1" u="sng" dirty="0" smtClean="0">
                <a:solidFill>
                  <a:srgbClr val="FF0000"/>
                </a:solidFill>
              </a:rPr>
              <a:t>Commercials</a:t>
            </a:r>
            <a:r>
              <a:rPr lang="en-US" sz="1600" b="1" dirty="0" smtClean="0"/>
              <a:t> &amp; </a:t>
            </a:r>
            <a:r>
              <a:rPr lang="en-US" sz="1600" b="1" u="sng" dirty="0" smtClean="0">
                <a:solidFill>
                  <a:srgbClr val="FF0000"/>
                </a:solidFill>
              </a:rPr>
              <a:t>Presentations</a:t>
            </a:r>
            <a:r>
              <a:rPr lang="en-US" sz="1600" b="1" dirty="0" smtClean="0"/>
              <a:t> &amp; Business Cards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Unconditional GIVING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279772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743200" y="609600"/>
            <a:ext cx="3657600" cy="11430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685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NETWORKING</a:t>
            </a:r>
            <a:endParaRPr lang="en-US" sz="1200" b="1" dirty="0" smtClean="0"/>
          </a:p>
          <a:p>
            <a:pPr algn="ctr"/>
            <a:r>
              <a:rPr lang="en-US" sz="1600" b="1" i="1" dirty="0" smtClean="0">
                <a:solidFill>
                  <a:srgbClr val="000099"/>
                </a:solidFill>
              </a:rPr>
              <a:t>The PROCESS of Developing</a:t>
            </a:r>
          </a:p>
          <a:p>
            <a:pPr algn="ctr"/>
            <a:r>
              <a:rPr lang="en-US" sz="1600" b="1" i="1" dirty="0" smtClean="0">
                <a:solidFill>
                  <a:srgbClr val="000099"/>
                </a:solidFill>
              </a:rPr>
              <a:t>Win-Win Relationships</a:t>
            </a:r>
            <a:endParaRPr lang="en-US" sz="1600" b="1" i="1" dirty="0">
              <a:solidFill>
                <a:srgbClr val="000099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990600" y="1981200"/>
            <a:ext cx="2286000" cy="457200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Step by Step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14600"/>
            <a:ext cx="5105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Networking Meeting: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Approaching: ASK &amp; LISTEN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NO SELLING!!!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Commercials - Presentations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Purpose is APPOINTMENTS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Be a FACILITATOR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Testimonials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After Meeting: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SET or CONFIRM Appointments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Prepare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Update Contacts (Resources)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One to One: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Listen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Share (Business &amp; Personal) - GAINS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Task List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SCHEDULE Follow Up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KEEP the </a:t>
            </a:r>
            <a:r>
              <a:rPr lang="en-US" sz="1600" b="1" u="sng" dirty="0" smtClean="0"/>
              <a:t>PROCESS</a:t>
            </a:r>
            <a:r>
              <a:rPr lang="en-US" sz="1600" b="1" dirty="0" smtClean="0"/>
              <a:t> GOING!!!</a:t>
            </a:r>
            <a:endParaRPr lang="en-US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3250765" cy="452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3836</TotalTime>
  <Words>379</Words>
  <Application>Microsoft Office PowerPoint</Application>
  <PresentationFormat>On-screen Show (4:3)</PresentationFormat>
  <Paragraphs>154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Pixel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Chip Janiszewski</dc:creator>
  <cp:lastModifiedBy>Chip</cp:lastModifiedBy>
  <cp:revision>229</cp:revision>
  <dcterms:created xsi:type="dcterms:W3CDTF">2010-04-13T10:48:55Z</dcterms:created>
  <dcterms:modified xsi:type="dcterms:W3CDTF">2015-11-13T13:32:24Z</dcterms:modified>
</cp:coreProperties>
</file>